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A84D4D-9FC7-4267-989A-17C3BEBD9C0B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EA487D-5D4E-4E0E-90CD-0CB622DA224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600200"/>
          </a:xfrm>
        </p:spPr>
        <p:txBody>
          <a:bodyPr>
            <a:normAutofit/>
          </a:bodyPr>
          <a:lstStyle/>
          <a:p>
            <a:r>
              <a:rPr lang="en-AU" sz="4000" b="1" dirty="0" smtClean="0"/>
              <a:t>A School on the Move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470025"/>
          </a:xfrm>
        </p:spPr>
        <p:txBody>
          <a:bodyPr/>
          <a:lstStyle/>
          <a:p>
            <a:r>
              <a:rPr lang="en-AU" dirty="0" smtClean="0"/>
              <a:t>Peak Hill Central School</a:t>
            </a:r>
            <a:endParaRPr lang="en-AU" dirty="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12976"/>
            <a:ext cx="2511921" cy="152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About Peak Hill Central School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772400" cy="3349352"/>
          </a:xfrm>
        </p:spPr>
        <p:txBody>
          <a:bodyPr>
            <a:normAutofit/>
          </a:bodyPr>
          <a:lstStyle/>
          <a:p>
            <a:r>
              <a:rPr lang="en-AU" sz="2800" dirty="0"/>
              <a:t>Peak Hill Central School </a:t>
            </a:r>
            <a:r>
              <a:rPr lang="en-AU" sz="2800" dirty="0" smtClean="0"/>
              <a:t>(PHCS) is </a:t>
            </a:r>
            <a:r>
              <a:rPr lang="en-AU" sz="2800" dirty="0"/>
              <a:t>located in the Western NSW region. The school caters for </a:t>
            </a:r>
            <a:r>
              <a:rPr lang="en-AU" sz="2800" dirty="0" smtClean="0"/>
              <a:t>180 </a:t>
            </a:r>
            <a:r>
              <a:rPr lang="en-AU" sz="2800" dirty="0"/>
              <a:t>students from K – 12 of whom </a:t>
            </a:r>
            <a:r>
              <a:rPr lang="en-AU" sz="2800" dirty="0" smtClean="0"/>
              <a:t>half </a:t>
            </a:r>
            <a:r>
              <a:rPr lang="en-AU" sz="2800" dirty="0"/>
              <a:t>are Aboriginal. </a:t>
            </a:r>
            <a:endParaRPr lang="en-AU" sz="2800" dirty="0" smtClean="0"/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After conducting a situational analysis PHCS identified the need to improve student outcomes in Reading. </a:t>
            </a:r>
            <a:endParaRPr lang="en-A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Adopting a whole community approach to boosting student outcomes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800" dirty="0" smtClean="0"/>
              <a:t>PHCS implemented reforms in four ways: </a:t>
            </a:r>
          </a:p>
          <a:p>
            <a:endParaRPr lang="en-AU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Provided professional learning opportunities to improve teacher quality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Implemented school level reading programs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Increased individual student level support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Strengthened community partnerships to support student learning. </a:t>
            </a:r>
          </a:p>
          <a:p>
            <a:pPr>
              <a:buNone/>
            </a:pPr>
            <a:endParaRPr lang="en-A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School based strategies implemented to improve student outcomes in reading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Specific school based reforms implemented included: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800" dirty="0"/>
              <a:t>	</a:t>
            </a:r>
            <a:r>
              <a:rPr lang="en-AU" sz="2800" dirty="0" smtClean="0"/>
              <a:t>- the implementation of specialised reading programs including </a:t>
            </a:r>
            <a:r>
              <a:rPr lang="en-AU" sz="2800" i="1" dirty="0" smtClean="0"/>
              <a:t>Focus on Reading 3 – 6  </a:t>
            </a:r>
            <a:r>
              <a:rPr lang="en-AU" sz="2800" dirty="0" smtClean="0"/>
              <a:t>and </a:t>
            </a:r>
            <a:r>
              <a:rPr lang="en-AU" sz="2800" i="1" dirty="0" err="1" smtClean="0"/>
              <a:t>MultiLit</a:t>
            </a:r>
            <a:r>
              <a:rPr lang="en-AU" sz="2800" i="1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800" i="1" dirty="0"/>
              <a:t>	</a:t>
            </a:r>
            <a:r>
              <a:rPr lang="en-AU" sz="2800" i="1" dirty="0" smtClean="0"/>
              <a:t>- </a:t>
            </a:r>
            <a:r>
              <a:rPr lang="en-AU" sz="2800" dirty="0" smtClean="0"/>
              <a:t>analysis of NAPLAN and other student data across stages and faculties to inform teaching and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800" dirty="0" smtClean="0"/>
              <a:t>	- developing Personalised Learning Plans for Aboriginal Students with specific literacy goals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800" dirty="0"/>
              <a:t>	</a:t>
            </a:r>
            <a:r>
              <a:rPr lang="en-AU" sz="2800" dirty="0" smtClean="0"/>
              <a:t>- professional learning on the </a:t>
            </a:r>
            <a:r>
              <a:rPr lang="en-AU" sz="2800" i="1" dirty="0" smtClean="0"/>
              <a:t>8 Aboriginal Ways of Learning </a:t>
            </a:r>
            <a:r>
              <a:rPr lang="en-AU" sz="2800" dirty="0" smtClean="0"/>
              <a:t>framework  and quality Teaching Framework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Community based reforms implemented to improve student outcomes in reading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581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Community based strategies implemented to improve student outcomes included: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- developing partnerships with the local Aboriginal community organisations.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- conducting a context-specific induction program for newly appointed staff to support their community understanding.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- a change in staff mix to support community partnerships with the employment of a Middle School coordinator and a School Learning Support Officer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800" dirty="0"/>
              <a:t>Launching Paint the Town </a:t>
            </a:r>
            <a:r>
              <a:rPr lang="en-AU" sz="2800" dirty="0" err="1"/>
              <a:t>ReAD</a:t>
            </a:r>
            <a:r>
              <a:rPr lang="en-AU" sz="2800" dirty="0"/>
              <a:t> as an initiative to promote language development 0-5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800" dirty="0"/>
              <a:t> </a:t>
            </a:r>
            <a:r>
              <a:rPr lang="en-AU" sz="2800" dirty="0" smtClean="0"/>
              <a:t> - </a:t>
            </a:r>
            <a:r>
              <a:rPr lang="en-AU" dirty="0"/>
              <a:t>dedicating staffing to support the program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/>
              <a:t>   - providing resources to promote community engagement in Reading</a:t>
            </a:r>
          </a:p>
          <a:p>
            <a:pPr>
              <a:buNone/>
            </a:pPr>
            <a:endParaRPr lang="en-A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Improved student outcomes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The most significant gains have been seen in Best Start data where students in Kindergarten are reaching and exceeding state expectations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NAPLAN results</a:t>
            </a:r>
            <a:r>
              <a:rPr lang="en-AU" sz="2800" i="1" dirty="0" smtClean="0"/>
              <a:t> </a:t>
            </a:r>
            <a:r>
              <a:rPr lang="en-AU" sz="2800" dirty="0" smtClean="0"/>
              <a:t>show that </a:t>
            </a:r>
            <a:r>
              <a:rPr lang="en-AU" sz="2800" dirty="0" smtClean="0"/>
              <a:t>the average growth for Aboriginal students in Reading between Years 7 and 9 was 20 scaled scores above the state for all students and 28 scaled scores above the state for all students in Numeracy </a:t>
            </a:r>
          </a:p>
          <a:p>
            <a:endParaRPr lang="en-AU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eak Hill Central School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bout Peak Hill Central School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Adopting a whole community approach to boosting student outcome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School based strategies implemented to improve student outcomes in reading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mmunity based reforms implemented to improve student outcomes in reading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Improved student outcomes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203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Peak Hill Central School</vt:lpstr>
      <vt:lpstr>About Peak Hill Central School</vt:lpstr>
      <vt:lpstr>Adopting a whole community approach to boosting student outcomes</vt:lpstr>
      <vt:lpstr>School based strategies implemented to improve student outcomes in reading</vt:lpstr>
      <vt:lpstr>Community based reforms implemented to improve student outcomes in reading</vt:lpstr>
      <vt:lpstr>Improved student outcomes</vt:lpstr>
    </vt:vector>
  </TitlesOfParts>
  <Company>NSW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Peak Hill Central School</dc:title>
  <dc:creator>SCLARKE71</dc:creator>
  <cp:lastModifiedBy>Wright, Susan (Bridge St)</cp:lastModifiedBy>
  <cp:revision>13</cp:revision>
  <dcterms:created xsi:type="dcterms:W3CDTF">2013-06-07T01:57:16Z</dcterms:created>
  <dcterms:modified xsi:type="dcterms:W3CDTF">2013-07-04T02:46:49Z</dcterms:modified>
</cp:coreProperties>
</file>